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8" r:id="rId14"/>
    <p:sldId id="270" r:id="rId15"/>
    <p:sldId id="271" r:id="rId16"/>
    <p:sldId id="272" r:id="rId17"/>
    <p:sldId id="273" r:id="rId18"/>
    <p:sldId id="274" r:id="rId19"/>
    <p:sldId id="278" r:id="rId20"/>
    <p:sldId id="275" r:id="rId21"/>
    <p:sldId id="279" r:id="rId22"/>
    <p:sldId id="277" r:id="rId23"/>
    <p:sldId id="280" r:id="rId24"/>
    <p:sldId id="281" r:id="rId25"/>
    <p:sldId id="276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770" y="-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4C3DF4-40DD-403C-B083-3F96B0431A40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DF9ABE-D498-486B-9663-F68BC5363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8052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DF9ABE-D498-486B-9663-F68BC5363E9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060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2671-E585-4A28-873D-D9C546FF7DC4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FAA7-EDFC-4C7E-BBFA-B295FE6BC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1123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2671-E585-4A28-873D-D9C546FF7DC4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FAA7-EDFC-4C7E-BBFA-B295FE6BC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8656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2671-E585-4A28-873D-D9C546FF7DC4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FAA7-EDFC-4C7E-BBFA-B295FE6BC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178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2671-E585-4A28-873D-D9C546FF7DC4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FAA7-EDFC-4C7E-BBFA-B295FE6BC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549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2671-E585-4A28-873D-D9C546FF7DC4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FAA7-EDFC-4C7E-BBFA-B295FE6BC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942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2671-E585-4A28-873D-D9C546FF7DC4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FAA7-EDFC-4C7E-BBFA-B295FE6BC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88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2671-E585-4A28-873D-D9C546FF7DC4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FAA7-EDFC-4C7E-BBFA-B295FE6BC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161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2671-E585-4A28-873D-D9C546FF7DC4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FAA7-EDFC-4C7E-BBFA-B295FE6BC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684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2671-E585-4A28-873D-D9C546FF7DC4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FAA7-EDFC-4C7E-BBFA-B295FE6BC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4589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2671-E585-4A28-873D-D9C546FF7DC4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FAA7-EDFC-4C7E-BBFA-B295FE6BC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5763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2671-E585-4A28-873D-D9C546FF7DC4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FAA7-EDFC-4C7E-BBFA-B295FE6BC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53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22671-E585-4A28-873D-D9C546FF7DC4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5FAA7-EDFC-4C7E-BBFA-B295FE6BC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69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8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tmp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tmp"/><Relationship Id="rId5" Type="http://schemas.openxmlformats.org/officeDocument/2006/relationships/image" Target="../media/image42.tmp"/><Relationship Id="rId4" Type="http://schemas.openxmlformats.org/officeDocument/2006/relationships/image" Target="../media/image41.tm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tm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298" y="260648"/>
            <a:ext cx="5425405" cy="4367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0" y="260648"/>
            <a:ext cx="1619672" cy="43670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7524328" y="260648"/>
            <a:ext cx="1619672" cy="43670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257669" y="4894709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2">
                    <a:lumMod val="75000"/>
                  </a:schemeClr>
                </a:solidFill>
                <a:latin typeface="华文中宋" pitchFamily="2" charset="-122"/>
                <a:ea typeface="华文中宋" pitchFamily="2" charset="-122"/>
              </a:rPr>
              <a:t>北京交通大学土建学院党委</a:t>
            </a:r>
            <a:endParaRPr lang="en-US" altLang="zh-CN" sz="2400" b="1" dirty="0" smtClean="0">
              <a:solidFill>
                <a:schemeClr val="tx2">
                  <a:lumMod val="75000"/>
                </a:schemeClr>
              </a:solidFill>
              <a:latin typeface="华文中宋" pitchFamily="2" charset="-122"/>
              <a:ea typeface="华文中宋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400" b="1" dirty="0" smtClean="0">
                <a:solidFill>
                  <a:schemeClr val="tx2">
                    <a:lumMod val="75000"/>
                  </a:schemeClr>
                </a:solidFill>
                <a:latin typeface="Traditional Arabic" pitchFamily="18" charset="-78"/>
                <a:ea typeface="华文中宋" pitchFamily="2" charset="-122"/>
                <a:cs typeface="Traditional Arabic" pitchFamily="18" charset="-78"/>
              </a:rPr>
              <a:t>2019</a:t>
            </a:r>
            <a:r>
              <a:rPr lang="zh-CN" altLang="en-US" sz="2400" b="1" dirty="0" smtClean="0">
                <a:solidFill>
                  <a:schemeClr val="tx2">
                    <a:lumMod val="75000"/>
                  </a:schemeClr>
                </a:solidFill>
                <a:latin typeface="Traditional Arabic" pitchFamily="18" charset="-78"/>
                <a:ea typeface="华文中宋" pitchFamily="2" charset="-122"/>
                <a:cs typeface="Traditional Arabic" pitchFamily="18" charset="-78"/>
              </a:rPr>
              <a:t>年</a:t>
            </a:r>
            <a:r>
              <a:rPr lang="en-US" altLang="zh-CN" sz="2400" b="1" dirty="0">
                <a:solidFill>
                  <a:schemeClr val="tx2">
                    <a:lumMod val="75000"/>
                  </a:schemeClr>
                </a:solidFill>
                <a:latin typeface="Traditional Arabic" pitchFamily="18" charset="-78"/>
                <a:ea typeface="华文中宋" pitchFamily="2" charset="-122"/>
                <a:cs typeface="Traditional Arabic" pitchFamily="18" charset="-78"/>
              </a:rPr>
              <a:t>3</a:t>
            </a:r>
            <a:r>
              <a:rPr lang="zh-CN" altLang="en-US" sz="2400" b="1" dirty="0" smtClean="0">
                <a:solidFill>
                  <a:schemeClr val="tx2">
                    <a:lumMod val="75000"/>
                  </a:schemeClr>
                </a:solidFill>
                <a:latin typeface="Traditional Arabic" pitchFamily="18" charset="-78"/>
                <a:ea typeface="华文中宋" pitchFamily="2" charset="-122"/>
                <a:cs typeface="Traditional Arabic" pitchFamily="18" charset="-78"/>
              </a:rPr>
              <a:t>月</a:t>
            </a:r>
            <a:endParaRPr lang="en-US" altLang="zh-CN" sz="2400" b="1" dirty="0" smtClean="0">
              <a:solidFill>
                <a:schemeClr val="tx2">
                  <a:lumMod val="75000"/>
                </a:schemeClr>
              </a:solidFill>
              <a:latin typeface="Traditional Arabic" pitchFamily="18" charset="-78"/>
              <a:ea typeface="华文中宋" pitchFamily="2" charset="-122"/>
              <a:cs typeface="Traditional Arabic" pitchFamily="18" charset="-78"/>
            </a:endParaRPr>
          </a:p>
          <a:p>
            <a:endParaRPr lang="en-US" altLang="zh-CN" dirty="0" smtClean="0"/>
          </a:p>
          <a:p>
            <a:endParaRPr lang="en-US" altLang="zh-CN" dirty="0" smtClean="0"/>
          </a:p>
          <a:p>
            <a:pPr algn="ctr"/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图片转载于：中国政府网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789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059" y="116632"/>
            <a:ext cx="48482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-1" y="332657"/>
            <a:ext cx="2483768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32239" y="332657"/>
            <a:ext cx="2411760" cy="57606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68" y="1124744"/>
            <a:ext cx="40386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52736"/>
            <a:ext cx="3563497" cy="5742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831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059" y="116632"/>
            <a:ext cx="48482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-1" y="332657"/>
            <a:ext cx="2483768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32239" y="332657"/>
            <a:ext cx="2411760" cy="57606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21" y="1097609"/>
            <a:ext cx="3784139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24744"/>
            <a:ext cx="4018426" cy="5131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958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059" y="116632"/>
            <a:ext cx="48482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-1" y="332657"/>
            <a:ext cx="2483768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32239" y="332657"/>
            <a:ext cx="2411760" cy="57606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881" y="1287392"/>
            <a:ext cx="5798577" cy="399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882" y="5157192"/>
            <a:ext cx="6016577" cy="1700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851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1" y="168714"/>
            <a:ext cx="2483768" cy="117205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32239" y="168714"/>
            <a:ext cx="2411760" cy="117205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96856"/>
            <a:ext cx="4248472" cy="1531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09" y="1496128"/>
            <a:ext cx="4067175" cy="539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768" y="1516046"/>
            <a:ext cx="4048125" cy="468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264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1" y="168714"/>
            <a:ext cx="2483768" cy="117205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32239" y="168714"/>
            <a:ext cx="2411760" cy="117205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96856"/>
            <a:ext cx="4248472" cy="1531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40386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120" y="1556792"/>
            <a:ext cx="4191000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293096"/>
            <a:ext cx="3952875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107" y="4745533"/>
            <a:ext cx="3019425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286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1" y="168714"/>
            <a:ext cx="2483768" cy="117205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32239" y="168714"/>
            <a:ext cx="2411760" cy="117205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96856"/>
            <a:ext cx="4248472" cy="1531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913" y="1628800"/>
            <a:ext cx="632418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558" y="3165172"/>
            <a:ext cx="7427641" cy="3194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961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476672"/>
            <a:ext cx="2699792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21797" y="504396"/>
            <a:ext cx="2522203" cy="5760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204" y="264360"/>
            <a:ext cx="4099593" cy="10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8208912" cy="1225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8" t="2568" r="3348"/>
          <a:stretch/>
        </p:blipFill>
        <p:spPr bwMode="auto">
          <a:xfrm>
            <a:off x="99220" y="2979284"/>
            <a:ext cx="4385385" cy="3438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3" r="2565"/>
          <a:stretch/>
        </p:blipFill>
        <p:spPr bwMode="auto">
          <a:xfrm>
            <a:off x="4464496" y="2808393"/>
            <a:ext cx="4572000" cy="3798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77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内容占位符 3" descr="屏幕剪辑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5" y="1556792"/>
            <a:ext cx="4464167" cy="4876617"/>
          </a:xfrm>
        </p:spPr>
      </p:pic>
      <p:sp>
        <p:nvSpPr>
          <p:cNvPr id="5" name="矩形 4"/>
          <p:cNvSpPr/>
          <p:nvPr/>
        </p:nvSpPr>
        <p:spPr>
          <a:xfrm>
            <a:off x="0" y="476672"/>
            <a:ext cx="557808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28385" y="476671"/>
            <a:ext cx="1115614" cy="5760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05" y="252000"/>
            <a:ext cx="4099593" cy="10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070" y="409105"/>
            <a:ext cx="3240360" cy="747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图片 8" descr="屏幕剪辑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01"/>
          <a:stretch/>
        </p:blipFill>
        <p:spPr>
          <a:xfrm>
            <a:off x="4427985" y="1457114"/>
            <a:ext cx="4685536" cy="5068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59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476672"/>
            <a:ext cx="557808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28385" y="476671"/>
            <a:ext cx="1115614" cy="5760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05" y="252000"/>
            <a:ext cx="4099593" cy="10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070" y="409105"/>
            <a:ext cx="3240360" cy="747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内容占位符 6" descr="屏幕剪辑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2776"/>
            <a:ext cx="3629023" cy="2376264"/>
          </a:xfrm>
        </p:spPr>
      </p:pic>
      <p:pic>
        <p:nvPicPr>
          <p:cNvPr id="10" name="图片 9" descr="屏幕剪辑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040" y="1165583"/>
            <a:ext cx="3464392" cy="5649143"/>
          </a:xfrm>
          <a:prstGeom prst="rect">
            <a:avLst/>
          </a:prstGeom>
        </p:spPr>
      </p:pic>
      <p:pic>
        <p:nvPicPr>
          <p:cNvPr id="11" name="图片 10" descr="屏幕剪辑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74" y="4653136"/>
            <a:ext cx="3830824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08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476672"/>
            <a:ext cx="2699792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21797" y="504396"/>
            <a:ext cx="2522203" cy="5760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204" y="264360"/>
            <a:ext cx="4099593" cy="10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776" y="1538241"/>
            <a:ext cx="598444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05" y="2642959"/>
            <a:ext cx="3930533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564904"/>
            <a:ext cx="3839713" cy="405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012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495250"/>
            <a:ext cx="48482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12" y="3068960"/>
            <a:ext cx="4287936" cy="1546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798583"/>
            <a:ext cx="4067944" cy="996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602165"/>
            <a:ext cx="297180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515" y="404664"/>
            <a:ext cx="3629025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246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476672"/>
            <a:ext cx="557808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28385" y="476671"/>
            <a:ext cx="1115614" cy="5760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05" y="252000"/>
            <a:ext cx="4099593" cy="10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04"/>
          <a:stretch/>
        </p:blipFill>
        <p:spPr bwMode="auto">
          <a:xfrm>
            <a:off x="4283968" y="419894"/>
            <a:ext cx="3631733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21" y="1200518"/>
            <a:ext cx="3726159" cy="5643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298" y="1772816"/>
            <a:ext cx="4111905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665" y="4293096"/>
            <a:ext cx="4111905" cy="1908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084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476672"/>
            <a:ext cx="2699792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21797" y="504396"/>
            <a:ext cx="2522203" cy="5760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204" y="264360"/>
            <a:ext cx="4099593" cy="10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8233500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12" y="2730190"/>
            <a:ext cx="3687184" cy="3729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451" y="2490430"/>
            <a:ext cx="3415023" cy="4209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689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476672"/>
            <a:ext cx="557808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28385" y="476671"/>
            <a:ext cx="1115614" cy="5760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05" y="252000"/>
            <a:ext cx="4099593" cy="10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内容占位符 3" descr="屏幕剪辑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80197"/>
            <a:ext cx="3384376" cy="5516730"/>
          </a:xfrm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763" y="430562"/>
            <a:ext cx="3387605" cy="694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298" y="1556792"/>
            <a:ext cx="3726161" cy="4846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983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476672"/>
            <a:ext cx="2699792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21797" y="504396"/>
            <a:ext cx="2522203" cy="5760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204" y="264360"/>
            <a:ext cx="4099593" cy="10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544" y="1268759"/>
            <a:ext cx="5384912" cy="1017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17043"/>
            <a:ext cx="3816424" cy="4241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314113"/>
            <a:ext cx="3552069" cy="4571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380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476672"/>
            <a:ext cx="2699792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21797" y="504396"/>
            <a:ext cx="2522203" cy="5760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204" y="264360"/>
            <a:ext cx="4099593" cy="10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224" y="1268760"/>
            <a:ext cx="5575552" cy="120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89872"/>
            <a:ext cx="3808304" cy="4170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508" y="2607747"/>
            <a:ext cx="3709508" cy="4250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401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476672"/>
            <a:ext cx="557808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28385" y="476671"/>
            <a:ext cx="1115614" cy="5760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05" y="252000"/>
            <a:ext cx="4099593" cy="10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91" y="1480300"/>
            <a:ext cx="3963619" cy="2695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76671"/>
            <a:ext cx="34671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165" y="2492896"/>
            <a:ext cx="4367303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58" y="4581128"/>
            <a:ext cx="4051598" cy="168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751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476672"/>
            <a:ext cx="2699792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21797" y="504396"/>
            <a:ext cx="2522203" cy="5760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204" y="264360"/>
            <a:ext cx="4099593" cy="10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809" y="1310383"/>
            <a:ext cx="5422382" cy="1203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41" y="2708920"/>
            <a:ext cx="4300752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267" y="3399457"/>
            <a:ext cx="4086225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669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476672"/>
            <a:ext cx="557808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28385" y="476671"/>
            <a:ext cx="1115614" cy="5760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05" y="252000"/>
            <a:ext cx="4099593" cy="10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298" y="436467"/>
            <a:ext cx="3220062" cy="713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87" y="1484784"/>
            <a:ext cx="4473628" cy="4232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082" y="4850103"/>
            <a:ext cx="4105275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71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476672"/>
            <a:ext cx="2699792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21797" y="504396"/>
            <a:ext cx="2522203" cy="5760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204" y="264360"/>
            <a:ext cx="4099593" cy="10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07" y="1256220"/>
            <a:ext cx="4647605" cy="990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225" y="2247028"/>
            <a:ext cx="3772763" cy="4602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25"/>
          <a:stretch/>
        </p:blipFill>
        <p:spPr bwMode="auto">
          <a:xfrm>
            <a:off x="4471560" y="2247028"/>
            <a:ext cx="3954207" cy="30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" t="10723" b="5861"/>
          <a:stretch/>
        </p:blipFill>
        <p:spPr bwMode="auto">
          <a:xfrm>
            <a:off x="4530410" y="5082611"/>
            <a:ext cx="3960552" cy="1763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05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476672"/>
            <a:ext cx="2699792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21797" y="504396"/>
            <a:ext cx="2522203" cy="5760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204" y="264360"/>
            <a:ext cx="4099593" cy="10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010" y="1268760"/>
            <a:ext cx="4891980" cy="1038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36912"/>
            <a:ext cx="3962400" cy="353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634" y="2307102"/>
            <a:ext cx="412432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021" y="5050302"/>
            <a:ext cx="401955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980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047" y="2060848"/>
            <a:ext cx="48482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0" y="2276873"/>
            <a:ext cx="2483768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732240" y="2276873"/>
            <a:ext cx="2411760" cy="57606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676" y="3861048"/>
            <a:ext cx="6636992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84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476672"/>
            <a:ext cx="557808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28385" y="476671"/>
            <a:ext cx="1115614" cy="5760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05" y="252000"/>
            <a:ext cx="4099593" cy="10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383" y="470511"/>
            <a:ext cx="3330985" cy="707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80" y="1680694"/>
            <a:ext cx="4038600" cy="393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298" y="4581128"/>
            <a:ext cx="4143375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928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476672"/>
            <a:ext cx="2699792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21797" y="504396"/>
            <a:ext cx="2522203" cy="5760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204" y="264360"/>
            <a:ext cx="4099593" cy="10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917" y="1268759"/>
            <a:ext cx="4905679" cy="1026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04" y="2636912"/>
            <a:ext cx="4669999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540" y="2295279"/>
            <a:ext cx="41148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924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476672"/>
            <a:ext cx="557808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28385" y="476671"/>
            <a:ext cx="1115614" cy="5760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05" y="252000"/>
            <a:ext cx="4099593" cy="10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058" y="476672"/>
            <a:ext cx="3154154" cy="660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49" y="1628800"/>
            <a:ext cx="4105275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057" y="2833001"/>
            <a:ext cx="411480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40" y="4581128"/>
            <a:ext cx="408622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661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476672"/>
            <a:ext cx="2699792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21797" y="504396"/>
            <a:ext cx="2522203" cy="5760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204" y="264360"/>
            <a:ext cx="4099593" cy="10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625" y="1268760"/>
            <a:ext cx="4768750" cy="1043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83168"/>
            <a:ext cx="401955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922" y="4855468"/>
            <a:ext cx="409575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351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476672"/>
            <a:ext cx="557808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28385" y="476671"/>
            <a:ext cx="1115614" cy="5760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05" y="252000"/>
            <a:ext cx="4099593" cy="10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035" y="476672"/>
            <a:ext cx="3071317" cy="672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08" y="1256401"/>
            <a:ext cx="3671258" cy="560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035" y="1809301"/>
            <a:ext cx="3781425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958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476672"/>
            <a:ext cx="557808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28385" y="476671"/>
            <a:ext cx="1115614" cy="5760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05" y="252000"/>
            <a:ext cx="4099593" cy="10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035" y="476672"/>
            <a:ext cx="3071317" cy="672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76" y="1628800"/>
            <a:ext cx="3838575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467" y="2492896"/>
            <a:ext cx="3895725" cy="421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653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476672"/>
            <a:ext cx="2699792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21797" y="504396"/>
            <a:ext cx="2522203" cy="5760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204" y="264360"/>
            <a:ext cx="4099593" cy="10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01" y="1556792"/>
            <a:ext cx="4816799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500" y="4437112"/>
            <a:ext cx="4048125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424" y="1823245"/>
            <a:ext cx="372427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67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052" y="1980357"/>
            <a:ext cx="5825896" cy="289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0" y="1980357"/>
            <a:ext cx="1187624" cy="281679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79257" y="1980356"/>
            <a:ext cx="1187624" cy="281679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257669" y="4894709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2">
                    <a:lumMod val="75000"/>
                  </a:schemeClr>
                </a:solidFill>
                <a:latin typeface="华文中宋" pitchFamily="2" charset="-122"/>
                <a:ea typeface="华文中宋" pitchFamily="2" charset="-122"/>
              </a:rPr>
              <a:t>北京交通大学土建学院党委</a:t>
            </a:r>
            <a:endParaRPr lang="en-US" altLang="zh-CN" sz="2400" b="1" dirty="0" smtClean="0">
              <a:solidFill>
                <a:schemeClr val="tx2">
                  <a:lumMod val="75000"/>
                </a:schemeClr>
              </a:solidFill>
              <a:latin typeface="华文中宋" pitchFamily="2" charset="-122"/>
              <a:ea typeface="华文中宋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400" b="1" dirty="0" smtClean="0">
                <a:solidFill>
                  <a:schemeClr val="tx2">
                    <a:lumMod val="75000"/>
                  </a:schemeClr>
                </a:solidFill>
                <a:latin typeface="Traditional Arabic" pitchFamily="18" charset="-78"/>
                <a:ea typeface="华文中宋" pitchFamily="2" charset="-122"/>
                <a:cs typeface="Traditional Arabic" pitchFamily="18" charset="-78"/>
              </a:rPr>
              <a:t>2019</a:t>
            </a:r>
            <a:r>
              <a:rPr lang="zh-CN" altLang="en-US" sz="2400" b="1" dirty="0" smtClean="0">
                <a:solidFill>
                  <a:schemeClr val="tx2">
                    <a:lumMod val="75000"/>
                  </a:schemeClr>
                </a:solidFill>
                <a:latin typeface="Traditional Arabic" pitchFamily="18" charset="-78"/>
                <a:ea typeface="华文中宋" pitchFamily="2" charset="-122"/>
                <a:cs typeface="Traditional Arabic" pitchFamily="18" charset="-78"/>
              </a:rPr>
              <a:t>年</a:t>
            </a:r>
            <a:r>
              <a:rPr lang="en-US" altLang="zh-CN" sz="2400" b="1" dirty="0">
                <a:solidFill>
                  <a:schemeClr val="tx2">
                    <a:lumMod val="75000"/>
                  </a:schemeClr>
                </a:solidFill>
                <a:latin typeface="Traditional Arabic" pitchFamily="18" charset="-78"/>
                <a:ea typeface="华文中宋" pitchFamily="2" charset="-122"/>
                <a:cs typeface="Traditional Arabic" pitchFamily="18" charset="-78"/>
              </a:rPr>
              <a:t>3</a:t>
            </a:r>
            <a:r>
              <a:rPr lang="zh-CN" altLang="en-US" sz="2400" b="1" dirty="0" smtClean="0">
                <a:solidFill>
                  <a:schemeClr val="tx2">
                    <a:lumMod val="75000"/>
                  </a:schemeClr>
                </a:solidFill>
                <a:latin typeface="Traditional Arabic" pitchFamily="18" charset="-78"/>
                <a:ea typeface="华文中宋" pitchFamily="2" charset="-122"/>
                <a:cs typeface="Traditional Arabic" pitchFamily="18" charset="-78"/>
              </a:rPr>
              <a:t>月</a:t>
            </a:r>
            <a:endParaRPr lang="en-US" altLang="zh-CN" sz="2400" b="1" dirty="0" smtClean="0">
              <a:solidFill>
                <a:schemeClr val="tx2">
                  <a:lumMod val="75000"/>
                </a:schemeClr>
              </a:solidFill>
              <a:latin typeface="Traditional Arabic" pitchFamily="18" charset="-78"/>
              <a:ea typeface="华文中宋" pitchFamily="2" charset="-122"/>
              <a:cs typeface="Traditional Arabic" pitchFamily="18" charset="-78"/>
            </a:endParaRPr>
          </a:p>
          <a:p>
            <a:endParaRPr lang="en-US" altLang="zh-CN" dirty="0" smtClean="0"/>
          </a:p>
          <a:p>
            <a:endParaRPr lang="en-US" altLang="zh-CN" dirty="0" smtClean="0"/>
          </a:p>
          <a:p>
            <a:pPr algn="ctr"/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图片转载于：中国政府网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15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047" y="116632"/>
            <a:ext cx="48482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-1" y="332657"/>
            <a:ext cx="2483768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32239" y="332657"/>
            <a:ext cx="2411760" cy="57606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0" t="3374" r="2499" b="3212"/>
          <a:stretch/>
        </p:blipFill>
        <p:spPr bwMode="auto">
          <a:xfrm>
            <a:off x="109968" y="1124744"/>
            <a:ext cx="4431637" cy="4708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" t="435" r="2544" b="3292"/>
          <a:stretch/>
        </p:blipFill>
        <p:spPr bwMode="auto">
          <a:xfrm>
            <a:off x="4609575" y="1628800"/>
            <a:ext cx="4394579" cy="4852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367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047" y="116632"/>
            <a:ext cx="48482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-1" y="332657"/>
            <a:ext cx="2483768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32239" y="332657"/>
            <a:ext cx="2411760" cy="57606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1815"/>
            <a:ext cx="4449742" cy="4717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00" y="1078158"/>
            <a:ext cx="4538069" cy="5663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518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047" y="116632"/>
            <a:ext cx="48482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-1" y="332657"/>
            <a:ext cx="2483768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32239" y="332657"/>
            <a:ext cx="2411760" cy="57606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3"/>
            <a:ext cx="4667250" cy="269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951" y="3438128"/>
            <a:ext cx="4600575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80" y="4626839"/>
            <a:ext cx="4390371" cy="183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612" y="1484784"/>
            <a:ext cx="4328914" cy="1796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872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047" y="116632"/>
            <a:ext cx="48482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-1" y="332657"/>
            <a:ext cx="2483768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32239" y="332657"/>
            <a:ext cx="2411760" cy="57606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981" y="1412776"/>
            <a:ext cx="5686379" cy="4928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052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047" y="116632"/>
            <a:ext cx="48482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-1" y="332657"/>
            <a:ext cx="2483768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32239" y="332657"/>
            <a:ext cx="2411760" cy="57606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51" y="1234316"/>
            <a:ext cx="4010025" cy="529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014" y="1250107"/>
            <a:ext cx="398145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7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047" y="116632"/>
            <a:ext cx="48482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-1" y="332657"/>
            <a:ext cx="2483768" cy="5760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32239" y="332657"/>
            <a:ext cx="2411760" cy="57606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992" y="1079799"/>
            <a:ext cx="4547301" cy="580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365" y="1124744"/>
            <a:ext cx="4610100" cy="552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383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23</Words>
  <Application>Microsoft Office PowerPoint</Application>
  <PresentationFormat>全屏显示(4:3)</PresentationFormat>
  <Paragraphs>11</Paragraphs>
  <Slides>37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38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lenovo</cp:lastModifiedBy>
  <cp:revision>15</cp:revision>
  <dcterms:created xsi:type="dcterms:W3CDTF">2019-03-22T06:24:24Z</dcterms:created>
  <dcterms:modified xsi:type="dcterms:W3CDTF">2019-03-27T08:18:53Z</dcterms:modified>
</cp:coreProperties>
</file>